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5" r:id="rId5"/>
    <p:sldId id="259" r:id="rId6"/>
    <p:sldId id="262" r:id="rId7"/>
    <p:sldId id="263" r:id="rId8"/>
    <p:sldId id="264" r:id="rId9"/>
    <p:sldId id="267" r:id="rId10"/>
    <p:sldId id="260" r:id="rId11"/>
    <p:sldId id="266" r:id="rId12"/>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KANO Yasunao" initials="TY" lastIdx="15" clrIdx="0">
    <p:extLst>
      <p:ext uri="{19B8F6BF-5375-455C-9EA6-DF929625EA0E}">
        <p15:presenceInfo xmlns:p15="http://schemas.microsoft.com/office/powerpoint/2012/main" userId="f7fe630412da84b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3"/>
    <p:restoredTop sz="94663"/>
  </p:normalViewPr>
  <p:slideViewPr>
    <p:cSldViewPr snapToGrid="0" snapToObjects="1">
      <p:cViewPr varScale="1">
        <p:scale>
          <a:sx n="52" d="100"/>
          <a:sy n="52" d="100"/>
        </p:scale>
        <p:origin x="80" y="700"/>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7-14T00:40:25.833" idx="2">
    <p:pos x="6219" y="895"/>
    <p:text>タイトルはそれっぽいのを一緒に考えましょう．</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0-07-14T01:13:52.525" idx="15">
    <p:pos x="10" y="10"/>
    <p:text>図鑑だとすると，魚の情報も必要かね．そこは写真に付けておけば既存の魚判別アプリとかみたいにできるはずだけど，それは他の研究ということに割り切ってもいいかもしれないです．</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7-14T00:39:31.863" idx="1">
    <p:pos x="3275" y="1179"/>
    <p:text>たしかにそういうことなんだけど，自分の要望よりも，社会的にも重要ですよっていうことから入ったほうが研究らしいかな．
デフォルメした3Dの魚の図鑑があるとどんなことに使えるんだろう？
・教育上よい（ゲームのようで親しみが持てる）
・自分が釣った魚を管理できる
・図鑑といわず，アクアリウムみたいなものも作れるよね（泳ぎ方の再現が難しいかもしれないけど，大きさの比較とかが自由にできるのは紙の図鑑に対する優位な点になりそう）
他にも何かあるかな．紙の図鑑と比べたときの優位性とか?</p:text>
    <p:extLst>
      <p:ext uri="{C676402C-5697-4E1C-873F-D02D1690AC5C}">
        <p15:threadingInfo xmlns:p15="http://schemas.microsoft.com/office/powerpoint/2012/main" timeZoneBias="-540"/>
      </p:ext>
    </p:extLst>
  </p:cm>
  <p:cm authorId="1" dt="2020-07-14T00:46:55.638" idx="4">
    <p:pos x="2888" y="2709"/>
    <p:text>どうぶつの森のシーラカンスなどで話題になっているというのを引用してもいいかも．</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7-14T00:46:17.055" idx="3">
    <p:pos x="5340" y="1175"/>
    <p:text>難しいというよりも手間がかかるということ</p:text>
    <p:extLst>
      <p:ext uri="{C676402C-5697-4E1C-873F-D02D1690AC5C}">
        <p15:threadingInfo xmlns:p15="http://schemas.microsoft.com/office/powerpoint/2012/main" timeZoneBias="-540"/>
      </p:ext>
    </p:extLst>
  </p:cm>
  <p:cm authorId="1" dt="2020-07-14T00:48:15.124" idx="5">
    <p:pos x="6250" y="2740"/>
    <p:text>デフォルメされることで解決される問題も「3Dモデルを用意することが難しい」のと並列に存在している気がします．魚の詳細を写真のように知りたいんじゃなくて，用途が限定されているということ．そう言っておけば，魚の細かいところが正しくないと指摘されたときの逃げにもなると思います．今知りたいのは詳細な図ではないということ．</p:text>
    <p:extLst>
      <p:ext uri="{C676402C-5697-4E1C-873F-D02D1690AC5C}">
        <p15:threadingInfo xmlns:p15="http://schemas.microsoft.com/office/powerpoint/2012/main" timeZoneBias="-540"/>
      </p:ext>
    </p:extLst>
  </p:cm>
  <p:cm authorId="1" dt="2020-07-14T00:57:41.502" idx="10">
    <p:pos x="765" y="3396"/>
    <p:text>紙ベースの図鑑だとだめで，パソコンでないといまどき使えない，かつ，ソフトをインストールしていたらユーザービリティが低いと言う．
次のスライドの解決策で，Three.js だったらパソコンでもスマホでも動かせるものが作れるといいたいので，それにつなげるように．</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7-14T00:50:53.770" idx="6">
    <p:pos x="3269" y="2094"/>
    <p:text>写真を機械学習するというのを解決策で言っておいてよい気がする．
ウェブブラウザ上で動くというのも解決策</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7-14T00:51:19.970" idx="7">
    <p:pos x="1502" y="1175"/>
    <p:text>論文の決まった出典の方法（引用の方法）があります．</p:text>
    <p:extLst>
      <p:ext uri="{C676402C-5697-4E1C-873F-D02D1690AC5C}">
        <p15:threadingInfo xmlns:p15="http://schemas.microsoft.com/office/powerpoint/2012/main" timeZoneBias="-540"/>
      </p:ext>
    </p:extLst>
  </p:cm>
  <p:cm authorId="1" dt="2020-07-14T00:51:57.754" idx="8">
    <p:pos x="6702" y="1876"/>
    <p:text>僕のイメージでは，2は以下のかんじです．
2-1 学習させる写真には，点の情報を人が付けておく，竹田さんが作った写真からの点入力プログラムを使う
2-2 写真同士の類似度を既存の機械学習の方法で求める
2-3 ある魚の写真が与えられたとき，類似している写真の点の情報を，学習データと照し合わせてその写真の点と近似して求める（類似度に応じて，どれぐらいの荷重で点の座標にするかは調整する式を適当に考え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7-14T01:06:02.457" idx="12">
    <p:pos x="1284" y="459"/>
    <p:text>ここから3枚は具体的な例を出すといいかもしれないですね．</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7-14T00:55:45.273" idx="9">
    <p:pos x="1767" y="2063"/>
    <p:text>5枚目に書いたかんじです．</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0-07-14T01:00:43.346" idx="11">
    <p:pos x="4624" y="1744"/>
    <p:text>ウェブブラウザ上で動作するJavaScriptの3Dライブラリ</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0-07-14T01:06:35.161" idx="13">
    <p:pos x="2436" y="1175"/>
    <p:text>図鑑の完成予想図を書いてみる?</p:text>
    <p:extLst>
      <p:ext uri="{C676402C-5697-4E1C-873F-D02D1690AC5C}">
        <p15:threadingInfo xmlns:p15="http://schemas.microsoft.com/office/powerpoint/2012/main" timeZoneBias="-540"/>
      </p:ext>
    </p:extLst>
  </p:cm>
  <p:cm authorId="1" dt="2020-07-14T01:09:18.349" idx="14">
    <p:pos x="1006" y="3489"/>
    <p:text>この次のスライドとかに，技術的に実験することを上げておく?
・完成したものについて，どれだけ学習すれば精度が出るか，どれだけ再現できているかをユーザーアンケートなどで調査する（主観的評価）
・学習にかかる時間の測定（客観的評価）
・与えた写真の数と学習の精度（客観的評価）
・写真を与えてから3D化するまでの時間の測定（客観的評価）</p:text>
    <p:extLst>
      <p:ext uri="{C676402C-5697-4E1C-873F-D02D1690AC5C}">
        <p15:threadingInfo xmlns:p15="http://schemas.microsoft.com/office/powerpoint/2012/main" timeZoneBias="-540"/>
      </p:ext>
    </p:extLst>
  </p:cm>
</p:cmLst>
</file>

<file path=ppt/media/image1.png>
</file>

<file path=ppt/media/image2.png>
</file>

<file path=ppt/media/media1.mov>
</file>

<file path=ppt/media/media2.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E4B13C-79BF-BC49-9418-D1BBCB274C90}"/>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56B2F22B-6CAE-714F-9022-7DAEF8407A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3342930-1301-184E-8BFF-89C55F3203A2}"/>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3FACA9A7-5974-D34E-87AD-3F2D08A1DA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AE3CB45-8303-D344-BA64-F9A928FC09C4}"/>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068514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455F2C-D244-834A-97DD-C7BC84398440}"/>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BA69F1A-1925-1E47-A17A-927547D7690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0E2CA32-A7A6-9F45-9821-3D73BC263444}"/>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762BA4E6-832E-7B49-A002-3EE8133D376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E89A3A0-CA31-1E4F-864C-B830D12AEA6F}"/>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061214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FAFB73A6-5C54-DA41-A98E-9DC4C182A24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5887BE0-F6F6-D047-B555-C384549191FD}"/>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B391739-2B7E-7245-888F-1C88A5A06905}"/>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D8E6EFF0-823C-C047-9EDA-840A74F9D08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9BD0BC5-E687-E445-A009-CC8926A2F946}"/>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30163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C7E854-F034-324E-8C24-25862614C95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8166347-9867-774D-8508-056FF9A1854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FEE35F7-68C5-144D-82F8-4D6D6546E597}"/>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8474D792-4015-FB4A-B743-20C568D51B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FD1A117-12BF-6748-9905-E369402BF64F}"/>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918990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B49201-D906-2A42-A68B-E906517BD6F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44BB079-714D-0D4D-8D01-64C96757AF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7A130D2-8FB0-404D-B99A-7101E1F08EA5}"/>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B448630B-BEB7-FF42-B442-A4B251DA871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CE3A76F-AFDE-4E40-A5FB-C1BB775B3E7B}"/>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40793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20368E-A494-054F-84F1-F10B6CDB2F4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11F1EE6-D999-4948-985E-0FB6785A600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5AE5E0E-A1CC-3445-BA9C-F7EBBACFFFD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C45BCB90-03CF-CF40-82E4-8C4CBA7E49E0}"/>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6" name="フッター プレースホルダー 5">
            <a:extLst>
              <a:ext uri="{FF2B5EF4-FFF2-40B4-BE49-F238E27FC236}">
                <a16:creationId xmlns:a16="http://schemas.microsoft.com/office/drawing/2014/main" id="{87D55545-FF86-2548-9D15-F2634722311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79B91D2-3010-DB42-8A9F-10CBB8FAC973}"/>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252462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1000F5-CD21-C041-9F2B-A0F2E22DF1E3}"/>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92DE025-0C3B-FA41-ABB7-5149A3E528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ECA52A1C-FAB6-5843-BC06-B861FBA5567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DB763AB-B889-5545-9593-18D941E2D0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48A70C3B-89DF-8147-A4BC-0A9BAEE2568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3B77839-80E9-4C40-BABB-26F91AF918BF}"/>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8" name="フッター プレースホルダー 7">
            <a:extLst>
              <a:ext uri="{FF2B5EF4-FFF2-40B4-BE49-F238E27FC236}">
                <a16:creationId xmlns:a16="http://schemas.microsoft.com/office/drawing/2014/main" id="{1B8E5076-1D20-0340-8F47-51E2C134EFF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5ECACA7-E34A-1040-AD3E-3FE8DC346963}"/>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878853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06E715-3C52-E147-A174-7D32C6CC797F}"/>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9B8BC122-284E-144E-A068-EB0095D1F625}"/>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4" name="フッター プレースホルダー 3">
            <a:extLst>
              <a:ext uri="{FF2B5EF4-FFF2-40B4-BE49-F238E27FC236}">
                <a16:creationId xmlns:a16="http://schemas.microsoft.com/office/drawing/2014/main" id="{F8434122-A869-8745-8291-BF3BED5ADC2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8800D3F-F81E-1947-B36F-819229622215}"/>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2231979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3162F5A1-BB70-8746-B420-DB1F23543DF2}"/>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3" name="フッター プレースホルダー 2">
            <a:extLst>
              <a:ext uri="{FF2B5EF4-FFF2-40B4-BE49-F238E27FC236}">
                <a16:creationId xmlns:a16="http://schemas.microsoft.com/office/drawing/2014/main" id="{C6D2E468-DF6E-794C-B1EA-D850163026B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E262591-93BE-9345-8012-B8F222464C42}"/>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919706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4498A0-2B93-C549-9432-905D329AB4C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234CB3D-B6A8-E843-8D40-979961FF1A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77F6B37-B7E8-CF40-93F4-0552148CA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4523C67-9E8A-7D48-815A-9AC6777CCD14}"/>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6" name="フッター プレースホルダー 5">
            <a:extLst>
              <a:ext uri="{FF2B5EF4-FFF2-40B4-BE49-F238E27FC236}">
                <a16:creationId xmlns:a16="http://schemas.microsoft.com/office/drawing/2014/main" id="{CE32CF4A-5D90-B241-852A-8DF074D9D74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7638798-4F67-C14D-95F6-AD8DEDA25660}"/>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486120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7D5EBFA-5840-0147-8E09-FAC1140F674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AFB6CE77-02C2-FE47-B017-EFC50FE004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CC376AA-2189-044C-8294-4B0FEADEE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63670A7-1DF6-A748-B022-C7A4DE1E8343}"/>
              </a:ext>
            </a:extLst>
          </p:cNvPr>
          <p:cNvSpPr>
            <a:spLocks noGrp="1"/>
          </p:cNvSpPr>
          <p:nvPr>
            <p:ph type="dt" sz="half" idx="10"/>
          </p:nvPr>
        </p:nvSpPr>
        <p:spPr/>
        <p:txBody>
          <a:bodyPr/>
          <a:lstStyle/>
          <a:p>
            <a:fld id="{E357C35E-DD90-CE4D-8B02-E3CD8DA59A72}" type="datetimeFigureOut">
              <a:rPr kumimoji="1" lang="ja-JP" altLang="en-US" smtClean="0"/>
              <a:t>2020/7/14</a:t>
            </a:fld>
            <a:endParaRPr kumimoji="1" lang="ja-JP" altLang="en-US"/>
          </a:p>
        </p:txBody>
      </p:sp>
      <p:sp>
        <p:nvSpPr>
          <p:cNvPr id="6" name="フッター プレースホルダー 5">
            <a:extLst>
              <a:ext uri="{FF2B5EF4-FFF2-40B4-BE49-F238E27FC236}">
                <a16:creationId xmlns:a16="http://schemas.microsoft.com/office/drawing/2014/main" id="{5D694F93-7C67-FE4F-A7B4-4B329A86185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B89804E-2B46-D74F-A49B-D54DFC1C15FC}"/>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2204263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5FAE962-ED4F-2142-B51E-9628079D0C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52FD7AF-55EF-C54B-93EF-8CAFCDF207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8852387-190B-3E4A-8642-896E23E48F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57C35E-DD90-CE4D-8B02-E3CD8DA59A72}" type="datetimeFigureOut">
              <a:rPr kumimoji="1" lang="ja-JP" altLang="en-US" smtClean="0"/>
              <a:t>2020/7/14</a:t>
            </a:fld>
            <a:endParaRPr kumimoji="1" lang="ja-JP" altLang="en-US"/>
          </a:p>
        </p:txBody>
      </p:sp>
      <p:sp>
        <p:nvSpPr>
          <p:cNvPr id="5" name="フッター プレースホルダー 4">
            <a:extLst>
              <a:ext uri="{FF2B5EF4-FFF2-40B4-BE49-F238E27FC236}">
                <a16:creationId xmlns:a16="http://schemas.microsoft.com/office/drawing/2014/main" id="{92040074-3728-174E-885F-8B361136EC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E0315F9-0D77-0148-9831-5B32DC899D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4237297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comments" Target="../comments/comment1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D8CB36-EDB6-2741-908A-41913155EEF7}"/>
              </a:ext>
            </a:extLst>
          </p:cNvPr>
          <p:cNvSpPr>
            <a:spLocks noGrp="1"/>
          </p:cNvSpPr>
          <p:nvPr>
            <p:ph type="ctrTitle"/>
          </p:nvPr>
        </p:nvSpPr>
        <p:spPr/>
        <p:txBody>
          <a:bodyPr>
            <a:normAutofit/>
          </a:bodyPr>
          <a:lstStyle/>
          <a:p>
            <a:r>
              <a:rPr lang="ja-JP" altLang="en-US" sz="4400"/>
              <a:t>写真からデフォルメした魚の</a:t>
            </a:r>
            <a:br>
              <a:rPr lang="en-US" altLang="ja-JP" sz="4400" dirty="0"/>
            </a:br>
            <a:r>
              <a:rPr lang="en-US" altLang="ja-JP" sz="4400" dirty="0"/>
              <a:t>3</a:t>
            </a:r>
            <a:r>
              <a:rPr lang="en" altLang="ja-JP" sz="4400" dirty="0"/>
              <a:t>D</a:t>
            </a:r>
            <a:r>
              <a:rPr lang="ja-JP" altLang="en-US" sz="4400"/>
              <a:t>モデルを作る</a:t>
            </a:r>
            <a:br>
              <a:rPr lang="ja-JP" altLang="en-US"/>
            </a:br>
            <a:endParaRPr kumimoji="1" lang="ja-JP" altLang="en-US"/>
          </a:p>
        </p:txBody>
      </p:sp>
      <p:sp>
        <p:nvSpPr>
          <p:cNvPr id="3" name="字幕 2">
            <a:extLst>
              <a:ext uri="{FF2B5EF4-FFF2-40B4-BE49-F238E27FC236}">
                <a16:creationId xmlns:a16="http://schemas.microsoft.com/office/drawing/2014/main" id="{7B619118-66AE-974E-B0F9-B9F913790EFE}"/>
              </a:ext>
            </a:extLst>
          </p:cNvPr>
          <p:cNvSpPr>
            <a:spLocks noGrp="1"/>
          </p:cNvSpPr>
          <p:nvPr>
            <p:ph type="subTitle" idx="1"/>
          </p:nvPr>
        </p:nvSpPr>
        <p:spPr/>
        <p:txBody>
          <a:bodyPr/>
          <a:lstStyle/>
          <a:p>
            <a:r>
              <a:rPr kumimoji="1" lang="en-US" altLang="ja-JP" dirty="0"/>
              <a:t>4MB-17113</a:t>
            </a:r>
            <a:r>
              <a:rPr kumimoji="1" lang="ja-JP" altLang="en-US"/>
              <a:t>  竹田星南</a:t>
            </a:r>
          </a:p>
        </p:txBody>
      </p:sp>
    </p:spTree>
    <p:extLst>
      <p:ext uri="{BB962C8B-B14F-4D97-AF65-F5344CB8AC3E}">
        <p14:creationId xmlns:p14="http://schemas.microsoft.com/office/powerpoint/2010/main" val="310105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AAAD56-847A-4546-93E8-6995C750A0CB}"/>
              </a:ext>
            </a:extLst>
          </p:cNvPr>
          <p:cNvSpPr>
            <a:spLocks noGrp="1"/>
          </p:cNvSpPr>
          <p:nvPr>
            <p:ph type="title"/>
          </p:nvPr>
        </p:nvSpPr>
        <p:spPr/>
        <p:txBody>
          <a:bodyPr/>
          <a:lstStyle/>
          <a:p>
            <a:r>
              <a:rPr lang="ja-JP" altLang="en-US"/>
              <a:t>この研究でできるようになること</a:t>
            </a:r>
            <a:endParaRPr kumimoji="1" lang="ja-JP" altLang="en-US"/>
          </a:p>
        </p:txBody>
      </p:sp>
      <p:sp>
        <p:nvSpPr>
          <p:cNvPr id="3" name="コンテンツ プレースホルダー 2">
            <a:extLst>
              <a:ext uri="{FF2B5EF4-FFF2-40B4-BE49-F238E27FC236}">
                <a16:creationId xmlns:a16="http://schemas.microsoft.com/office/drawing/2014/main" id="{28F85655-0A16-664B-B9A3-DBF9B7C727F0}"/>
              </a:ext>
            </a:extLst>
          </p:cNvPr>
          <p:cNvSpPr>
            <a:spLocks noGrp="1"/>
          </p:cNvSpPr>
          <p:nvPr>
            <p:ph idx="1"/>
          </p:nvPr>
        </p:nvSpPr>
        <p:spPr/>
        <p:txBody>
          <a:bodyPr/>
          <a:lstStyle/>
          <a:p>
            <a:pPr marL="0" indent="0">
              <a:buNone/>
            </a:pPr>
            <a:r>
              <a:rPr kumimoji="1" lang="ja-JP" altLang="en-US"/>
              <a:t>図鑑が完成する！</a:t>
            </a:r>
          </a:p>
        </p:txBody>
      </p:sp>
    </p:spTree>
    <p:extLst>
      <p:ext uri="{BB962C8B-B14F-4D97-AF65-F5344CB8AC3E}">
        <p14:creationId xmlns:p14="http://schemas.microsoft.com/office/powerpoint/2010/main" val="917673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画面収録 2020-07-13 19.41.13.mov" descr="画面収録 2020-07-13 19.41.13.mov">
            <a:hlinkClick r:id="" action="ppaction://media"/>
            <a:extLst>
              <a:ext uri="{FF2B5EF4-FFF2-40B4-BE49-F238E27FC236}">
                <a16:creationId xmlns:a16="http://schemas.microsoft.com/office/drawing/2014/main" id="{307A7A59-7D07-4842-B533-27AC5BD4135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69641" y="463758"/>
            <a:ext cx="10852718" cy="5930483"/>
          </a:xfrm>
        </p:spPr>
      </p:pic>
    </p:spTree>
    <p:extLst>
      <p:ext uri="{BB962C8B-B14F-4D97-AF65-F5344CB8AC3E}">
        <p14:creationId xmlns:p14="http://schemas.microsoft.com/office/powerpoint/2010/main" val="228067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BE7435-9E33-C942-96D8-4CD66D172E2B}"/>
              </a:ext>
            </a:extLst>
          </p:cNvPr>
          <p:cNvSpPr>
            <a:spLocks noGrp="1"/>
          </p:cNvSpPr>
          <p:nvPr>
            <p:ph type="title"/>
          </p:nvPr>
        </p:nvSpPr>
        <p:spPr/>
        <p:txBody>
          <a:bodyPr/>
          <a:lstStyle/>
          <a:p>
            <a:r>
              <a:rPr kumimoji="1" lang="ja-JP" altLang="en-US"/>
              <a:t>背景</a:t>
            </a:r>
          </a:p>
        </p:txBody>
      </p:sp>
      <p:sp>
        <p:nvSpPr>
          <p:cNvPr id="3" name="コンテンツ プレースホルダー 2">
            <a:extLst>
              <a:ext uri="{FF2B5EF4-FFF2-40B4-BE49-F238E27FC236}">
                <a16:creationId xmlns:a16="http://schemas.microsoft.com/office/drawing/2014/main" id="{C3688E61-DFEE-1441-B451-1A62EFF6C69A}"/>
              </a:ext>
            </a:extLst>
          </p:cNvPr>
          <p:cNvSpPr>
            <a:spLocks noGrp="1"/>
          </p:cNvSpPr>
          <p:nvPr>
            <p:ph idx="1"/>
          </p:nvPr>
        </p:nvSpPr>
        <p:spPr/>
        <p:txBody>
          <a:bodyPr/>
          <a:lstStyle/>
          <a:p>
            <a:pPr marL="0" indent="0">
              <a:buNone/>
            </a:pPr>
            <a:r>
              <a:rPr kumimoji="1" lang="ja-JP" altLang="en-US"/>
              <a:t>魚の３</a:t>
            </a:r>
            <a:r>
              <a:rPr kumimoji="1" lang="en-US" altLang="ja-JP" dirty="0"/>
              <a:t>D</a:t>
            </a:r>
            <a:r>
              <a:rPr kumimoji="1" lang="ja-JP" altLang="en-US"/>
              <a:t>図鑑を作りたい。</a:t>
            </a:r>
            <a:endParaRPr kumimoji="1" lang="en-US" altLang="ja-JP" dirty="0"/>
          </a:p>
          <a:p>
            <a:pPr marL="0" indent="0">
              <a:buNone/>
            </a:pPr>
            <a:endParaRPr lang="en-US" altLang="ja-JP" dirty="0"/>
          </a:p>
          <a:p>
            <a:pPr marL="0" indent="0">
              <a:buNone/>
            </a:pPr>
            <a:endParaRPr lang="en-US" altLang="ja-JP" dirty="0"/>
          </a:p>
          <a:p>
            <a:pPr marL="0" indent="0">
              <a:buNone/>
            </a:pPr>
            <a:r>
              <a:rPr lang="ja-JP" altLang="en-US"/>
              <a:t>　・海洋と情報の技術を使った、新しいものが作りたい。</a:t>
            </a:r>
            <a:endParaRPr lang="en-US" altLang="ja-JP" dirty="0"/>
          </a:p>
          <a:p>
            <a:pPr marL="0" indent="0">
              <a:buNone/>
            </a:pPr>
            <a:endParaRPr lang="en-US" altLang="ja-JP" dirty="0"/>
          </a:p>
          <a:p>
            <a:pPr marL="0" indent="0">
              <a:buNone/>
            </a:pPr>
            <a:r>
              <a:rPr kumimoji="1" lang="ja-JP" altLang="en-US"/>
              <a:t>　・</a:t>
            </a:r>
            <a:r>
              <a:rPr lang="ja-JP" altLang="en-US"/>
              <a:t>教育的にもいい。</a:t>
            </a:r>
          </a:p>
          <a:p>
            <a:pPr marL="0" indent="0">
              <a:buNone/>
            </a:pPr>
            <a:endParaRPr kumimoji="1" lang="ja-JP" altLang="en-US"/>
          </a:p>
        </p:txBody>
      </p:sp>
    </p:spTree>
    <p:extLst>
      <p:ext uri="{BB962C8B-B14F-4D97-AF65-F5344CB8AC3E}">
        <p14:creationId xmlns:p14="http://schemas.microsoft.com/office/powerpoint/2010/main" val="345862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CC8F23-0459-314E-9E82-EA717EE433D1}"/>
              </a:ext>
            </a:extLst>
          </p:cNvPr>
          <p:cNvSpPr>
            <a:spLocks noGrp="1"/>
          </p:cNvSpPr>
          <p:nvPr>
            <p:ph type="title"/>
          </p:nvPr>
        </p:nvSpPr>
        <p:spPr/>
        <p:txBody>
          <a:bodyPr/>
          <a:lstStyle/>
          <a:p>
            <a:r>
              <a:rPr kumimoji="1" lang="ja-JP" altLang="en-US"/>
              <a:t>問題</a:t>
            </a:r>
          </a:p>
        </p:txBody>
      </p:sp>
      <p:sp>
        <p:nvSpPr>
          <p:cNvPr id="3" name="コンテンツ プレースホルダー 2">
            <a:extLst>
              <a:ext uri="{FF2B5EF4-FFF2-40B4-BE49-F238E27FC236}">
                <a16:creationId xmlns:a16="http://schemas.microsoft.com/office/drawing/2014/main" id="{673C6D60-7982-8E40-999B-BA6FFD8F0E77}"/>
              </a:ext>
            </a:extLst>
          </p:cNvPr>
          <p:cNvSpPr>
            <a:spLocks noGrp="1"/>
          </p:cNvSpPr>
          <p:nvPr>
            <p:ph idx="1"/>
          </p:nvPr>
        </p:nvSpPr>
        <p:spPr/>
        <p:txBody>
          <a:bodyPr/>
          <a:lstStyle/>
          <a:p>
            <a:pPr marL="0" indent="0">
              <a:buNone/>
            </a:pPr>
            <a:r>
              <a:rPr lang="ja-JP" altLang="en-US" sz="3200"/>
              <a:t>魚の３</a:t>
            </a:r>
            <a:r>
              <a:rPr lang="en" altLang="ja-JP" sz="3200" dirty="0"/>
              <a:t>d</a:t>
            </a:r>
            <a:r>
              <a:rPr lang="ja-JP" altLang="en-US" sz="3200"/>
              <a:t>モデルを用意することが難しい。</a:t>
            </a:r>
            <a:endParaRPr lang="en-US" altLang="ja-JP" dirty="0"/>
          </a:p>
          <a:p>
            <a:pPr marL="0" indent="0">
              <a:buNone/>
            </a:pPr>
            <a:endParaRPr lang="en-US" altLang="ja-JP" dirty="0"/>
          </a:p>
          <a:p>
            <a:pPr marL="0" indent="0">
              <a:buNone/>
            </a:pPr>
            <a:endParaRPr lang="en-US" altLang="ja-JP" dirty="0"/>
          </a:p>
          <a:p>
            <a:pPr marL="0" indent="0">
              <a:buNone/>
            </a:pPr>
            <a:r>
              <a:rPr lang="ja-JP" altLang="en-US"/>
              <a:t>　・確認されているだけで</a:t>
            </a:r>
            <a:r>
              <a:rPr lang="en-US" altLang="ja-JP" dirty="0"/>
              <a:t>25000</a:t>
            </a:r>
            <a:r>
              <a:rPr lang="ja-JP" altLang="en-US"/>
              <a:t>種の魚がいる。</a:t>
            </a:r>
            <a:endParaRPr lang="en-US" altLang="ja-JP" dirty="0"/>
          </a:p>
          <a:p>
            <a:pPr marL="0" indent="0">
              <a:buNone/>
            </a:pPr>
            <a:endParaRPr lang="en-US" altLang="ja-JP" dirty="0"/>
          </a:p>
          <a:p>
            <a:pPr marL="0" indent="0">
              <a:buNone/>
            </a:pPr>
            <a:r>
              <a:rPr lang="ja-JP" altLang="en-US"/>
              <a:t>　・すでにあるものを探しても揃っているものがない。</a:t>
            </a:r>
            <a:endParaRPr lang="en-US" altLang="ja-JP" dirty="0"/>
          </a:p>
          <a:p>
            <a:pPr marL="0" indent="0">
              <a:buNone/>
            </a:pPr>
            <a:endParaRPr lang="en-US" altLang="ja-JP" dirty="0"/>
          </a:p>
        </p:txBody>
      </p:sp>
    </p:spTree>
    <p:extLst>
      <p:ext uri="{BB962C8B-B14F-4D97-AF65-F5344CB8AC3E}">
        <p14:creationId xmlns:p14="http://schemas.microsoft.com/office/powerpoint/2010/main" val="25482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2DC8D1-E7E2-BF4B-82A0-C1109C12E9EB}"/>
              </a:ext>
            </a:extLst>
          </p:cNvPr>
          <p:cNvSpPr>
            <a:spLocks noGrp="1"/>
          </p:cNvSpPr>
          <p:nvPr>
            <p:ph type="title"/>
          </p:nvPr>
        </p:nvSpPr>
        <p:spPr/>
        <p:txBody>
          <a:bodyPr/>
          <a:lstStyle/>
          <a:p>
            <a:r>
              <a:rPr kumimoji="1" lang="ja-JP" altLang="en-US"/>
              <a:t>解決策</a:t>
            </a:r>
          </a:p>
        </p:txBody>
      </p:sp>
      <p:sp>
        <p:nvSpPr>
          <p:cNvPr id="3" name="コンテンツ プレースホルダー 2">
            <a:extLst>
              <a:ext uri="{FF2B5EF4-FFF2-40B4-BE49-F238E27FC236}">
                <a16:creationId xmlns:a16="http://schemas.microsoft.com/office/drawing/2014/main" id="{D2CA59E5-DA0A-4E4E-9776-7BFDB0E17A4D}"/>
              </a:ext>
            </a:extLst>
          </p:cNvPr>
          <p:cNvSpPr>
            <a:spLocks noGrp="1"/>
          </p:cNvSpPr>
          <p:nvPr>
            <p:ph idx="1"/>
          </p:nvPr>
        </p:nvSpPr>
        <p:spPr/>
        <p:txBody>
          <a:bodyPr/>
          <a:lstStyle/>
          <a:p>
            <a:pPr marL="0" indent="0">
              <a:buNone/>
            </a:pPr>
            <a:r>
              <a:rPr kumimoji="1" lang="ja-JP" altLang="en-US" sz="3200"/>
              <a:t>写真から自動で３</a:t>
            </a:r>
            <a:r>
              <a:rPr kumimoji="1" lang="en-US" altLang="ja-JP" sz="3200" dirty="0"/>
              <a:t>D</a:t>
            </a:r>
            <a:r>
              <a:rPr kumimoji="1" lang="ja-JP" altLang="en-US" sz="3200"/>
              <a:t>モデルを作る。</a:t>
            </a:r>
            <a:endParaRPr kumimoji="1" lang="en-US" altLang="ja-JP" sz="3200" dirty="0"/>
          </a:p>
          <a:p>
            <a:pPr marL="0" indent="0">
              <a:buNone/>
            </a:pPr>
            <a:endParaRPr lang="en-US" altLang="ja-JP" dirty="0"/>
          </a:p>
          <a:p>
            <a:pPr marL="0" indent="0">
              <a:buNone/>
            </a:pPr>
            <a:endParaRPr lang="en-US" altLang="ja-JP" dirty="0"/>
          </a:p>
          <a:p>
            <a:pPr marL="0" indent="0">
              <a:buNone/>
            </a:pPr>
            <a:r>
              <a:rPr lang="ja-JP" altLang="en-US"/>
              <a:t>　・写真ならたくさんある。</a:t>
            </a:r>
            <a:endParaRPr lang="en-US" altLang="ja-JP" dirty="0"/>
          </a:p>
          <a:p>
            <a:pPr marL="0" indent="0">
              <a:buNone/>
            </a:pPr>
            <a:endParaRPr kumimoji="1" lang="en-US" altLang="ja-JP" dirty="0"/>
          </a:p>
          <a:p>
            <a:pPr marL="0" indent="0">
              <a:buNone/>
            </a:pPr>
            <a:r>
              <a:rPr lang="ja-JP" altLang="en-US"/>
              <a:t>　・手で作るよりも手間がかからない。</a:t>
            </a:r>
            <a:endParaRPr kumimoji="1" lang="ja-JP" altLang="en-US"/>
          </a:p>
        </p:txBody>
      </p:sp>
    </p:spTree>
    <p:extLst>
      <p:ext uri="{BB962C8B-B14F-4D97-AF65-F5344CB8AC3E}">
        <p14:creationId xmlns:p14="http://schemas.microsoft.com/office/powerpoint/2010/main" val="1831719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AD4D45-FD67-0741-B910-DE53C414BE10}"/>
              </a:ext>
            </a:extLst>
          </p:cNvPr>
          <p:cNvSpPr>
            <a:spLocks noGrp="1"/>
          </p:cNvSpPr>
          <p:nvPr>
            <p:ph type="title"/>
          </p:nvPr>
        </p:nvSpPr>
        <p:spPr/>
        <p:txBody>
          <a:bodyPr/>
          <a:lstStyle/>
          <a:p>
            <a:r>
              <a:rPr kumimoji="1" lang="ja-JP" altLang="en-US"/>
              <a:t>方法</a:t>
            </a:r>
          </a:p>
        </p:txBody>
      </p:sp>
      <p:sp>
        <p:nvSpPr>
          <p:cNvPr id="3" name="コンテンツ プレースホルダー 2">
            <a:extLst>
              <a:ext uri="{FF2B5EF4-FFF2-40B4-BE49-F238E27FC236}">
                <a16:creationId xmlns:a16="http://schemas.microsoft.com/office/drawing/2014/main" id="{BB7955F2-AD51-8B44-8FC1-48FA5507780E}"/>
              </a:ext>
            </a:extLst>
          </p:cNvPr>
          <p:cNvSpPr>
            <a:spLocks noGrp="1"/>
          </p:cNvSpPr>
          <p:nvPr>
            <p:ph idx="1"/>
          </p:nvPr>
        </p:nvSpPr>
        <p:spPr/>
        <p:txBody>
          <a:bodyPr/>
          <a:lstStyle/>
          <a:p>
            <a:pPr marL="0" indent="0">
              <a:buNone/>
            </a:pPr>
            <a:r>
              <a:rPr lang="ja-JP" altLang="en-US" sz="4000"/>
              <a:t>➀</a:t>
            </a:r>
            <a:r>
              <a:rPr lang="en-US" altLang="ja-JP" sz="4000" dirty="0"/>
              <a:t> </a:t>
            </a:r>
            <a:r>
              <a:rPr lang="ja-JP" altLang="en-US" sz="3200"/>
              <a:t>論文を元に、魚の体の点の位置を決める。</a:t>
            </a:r>
            <a:endParaRPr lang="en-US" altLang="ja-JP" sz="3200" dirty="0"/>
          </a:p>
          <a:p>
            <a:pPr marL="0" indent="0">
              <a:buNone/>
            </a:pPr>
            <a:endParaRPr lang="ja-JP" altLang="en-US" sz="3200"/>
          </a:p>
          <a:p>
            <a:pPr marL="0" indent="0">
              <a:buNone/>
            </a:pPr>
            <a:r>
              <a:rPr lang="ja-JP" altLang="en-US" sz="4000"/>
              <a:t>➁</a:t>
            </a:r>
            <a:r>
              <a:rPr lang="en-US" altLang="ja-JP" sz="4000" dirty="0"/>
              <a:t> </a:t>
            </a:r>
            <a:r>
              <a:rPr lang="ja-JP" altLang="en-US" sz="3200"/>
              <a:t>機械学習で、➀で決めた点を写真から取り出す。</a:t>
            </a:r>
            <a:endParaRPr lang="en-US" altLang="ja-JP" sz="3200" dirty="0"/>
          </a:p>
          <a:p>
            <a:pPr marL="0" indent="0">
              <a:buNone/>
            </a:pPr>
            <a:endParaRPr lang="ja-JP" altLang="en-US" sz="3200"/>
          </a:p>
          <a:p>
            <a:pPr marL="0" indent="0">
              <a:buNone/>
            </a:pPr>
            <a:r>
              <a:rPr lang="ja-JP" altLang="en-US" sz="4000"/>
              <a:t>➂</a:t>
            </a:r>
            <a:r>
              <a:rPr lang="en-US" altLang="ja-JP" sz="4000" dirty="0"/>
              <a:t> </a:t>
            </a:r>
            <a:r>
              <a:rPr lang="ja-JP" altLang="en-US" sz="3200"/>
              <a:t>➁で取り出した点から、</a:t>
            </a:r>
            <a:r>
              <a:rPr lang="en" altLang="ja-JP" sz="3200" dirty="0" err="1"/>
              <a:t>three.js</a:t>
            </a:r>
            <a:r>
              <a:rPr lang="ja-JP" altLang="en-US" sz="3200"/>
              <a:t>で３</a:t>
            </a:r>
            <a:r>
              <a:rPr lang="en" altLang="ja-JP" sz="3200" dirty="0"/>
              <a:t>D</a:t>
            </a:r>
            <a:r>
              <a:rPr lang="ja-JP" altLang="en-US" sz="3200"/>
              <a:t>モデルを作る。</a:t>
            </a:r>
          </a:p>
          <a:p>
            <a:endParaRPr kumimoji="1" lang="ja-JP" altLang="en-US"/>
          </a:p>
        </p:txBody>
      </p:sp>
    </p:spTree>
    <p:extLst>
      <p:ext uri="{BB962C8B-B14F-4D97-AF65-F5344CB8AC3E}">
        <p14:creationId xmlns:p14="http://schemas.microsoft.com/office/powerpoint/2010/main" val="2220699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BA9DF4-EACC-4640-BBBF-7800D02664A8}"/>
              </a:ext>
            </a:extLst>
          </p:cNvPr>
          <p:cNvSpPr>
            <a:spLocks noGrp="1"/>
          </p:cNvSpPr>
          <p:nvPr>
            <p:ph type="title"/>
          </p:nvPr>
        </p:nvSpPr>
        <p:spPr/>
        <p:txBody>
          <a:bodyPr/>
          <a:lstStyle/>
          <a:p>
            <a:r>
              <a:rPr kumimoji="1" lang="ja-JP" altLang="en-US"/>
              <a:t>方法➀</a:t>
            </a:r>
          </a:p>
        </p:txBody>
      </p:sp>
      <p:sp>
        <p:nvSpPr>
          <p:cNvPr id="3" name="コンテンツ プレースホルダー 2">
            <a:extLst>
              <a:ext uri="{FF2B5EF4-FFF2-40B4-BE49-F238E27FC236}">
                <a16:creationId xmlns:a16="http://schemas.microsoft.com/office/drawing/2014/main" id="{9BE51188-BC87-A14C-A9B9-C98E2AAB3F15}"/>
              </a:ext>
            </a:extLst>
          </p:cNvPr>
          <p:cNvSpPr>
            <a:spLocks noGrp="1"/>
          </p:cNvSpPr>
          <p:nvPr>
            <p:ph idx="1"/>
          </p:nvPr>
        </p:nvSpPr>
        <p:spPr/>
        <p:txBody>
          <a:bodyPr/>
          <a:lstStyle/>
          <a:p>
            <a:pPr marL="0" indent="0">
              <a:buNone/>
            </a:pPr>
            <a:r>
              <a:rPr lang="ja-JP" altLang="en-US"/>
              <a:t>論文の説明</a:t>
            </a:r>
            <a:endParaRPr lang="en-US" altLang="ja-JP" dirty="0"/>
          </a:p>
          <a:p>
            <a:pPr marL="0" indent="0">
              <a:buNone/>
            </a:pPr>
            <a:endParaRPr lang="en-US" altLang="ja-JP" dirty="0"/>
          </a:p>
          <a:p>
            <a:pPr marL="0" indent="0">
              <a:buNone/>
            </a:pPr>
            <a:r>
              <a:rPr lang="ja-JP" altLang="en-US"/>
              <a:t>まだよくわからない。</a:t>
            </a:r>
            <a:endParaRPr lang="en-US" altLang="ja-JP" dirty="0"/>
          </a:p>
          <a:p>
            <a:pPr marL="0" indent="0">
              <a:buNone/>
            </a:pPr>
            <a:r>
              <a:rPr lang="ja-JP" altLang="en-US"/>
              <a:t>頑張ってわかるようにする</a:t>
            </a:r>
            <a:r>
              <a:rPr lang="en-US" altLang="ja-JP" dirty="0"/>
              <a:t>(?)</a:t>
            </a:r>
          </a:p>
          <a:p>
            <a:pPr marL="0" indent="0">
              <a:buNone/>
            </a:pPr>
            <a:endParaRPr lang="en-US" altLang="ja-JP" dirty="0"/>
          </a:p>
        </p:txBody>
      </p:sp>
    </p:spTree>
    <p:extLst>
      <p:ext uri="{BB962C8B-B14F-4D97-AF65-F5344CB8AC3E}">
        <p14:creationId xmlns:p14="http://schemas.microsoft.com/office/powerpoint/2010/main" val="139239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EBFD682-A655-5849-BC44-688A3C9151BC}"/>
              </a:ext>
            </a:extLst>
          </p:cNvPr>
          <p:cNvSpPr>
            <a:spLocks noGrp="1"/>
          </p:cNvSpPr>
          <p:nvPr>
            <p:ph type="title"/>
          </p:nvPr>
        </p:nvSpPr>
        <p:spPr/>
        <p:txBody>
          <a:bodyPr/>
          <a:lstStyle/>
          <a:p>
            <a:r>
              <a:rPr kumimoji="1" lang="ja-JP" altLang="en-US"/>
              <a:t>方法➁</a:t>
            </a:r>
          </a:p>
        </p:txBody>
      </p:sp>
      <p:sp>
        <p:nvSpPr>
          <p:cNvPr id="3" name="コンテンツ プレースホルダー 2">
            <a:extLst>
              <a:ext uri="{FF2B5EF4-FFF2-40B4-BE49-F238E27FC236}">
                <a16:creationId xmlns:a16="http://schemas.microsoft.com/office/drawing/2014/main" id="{D4B7EBB4-E0D8-3C4D-BF3F-451EADBE6ACB}"/>
              </a:ext>
            </a:extLst>
          </p:cNvPr>
          <p:cNvSpPr>
            <a:spLocks noGrp="1"/>
          </p:cNvSpPr>
          <p:nvPr>
            <p:ph idx="1"/>
          </p:nvPr>
        </p:nvSpPr>
        <p:spPr/>
        <p:txBody>
          <a:bodyPr/>
          <a:lstStyle/>
          <a:p>
            <a:pPr marL="0" indent="0">
              <a:buNone/>
            </a:pPr>
            <a:r>
              <a:rPr kumimoji="1" lang="ja-JP" altLang="en-US"/>
              <a:t>機械学習で点を取り出す</a:t>
            </a:r>
            <a:endParaRPr kumimoji="1" lang="en-US" altLang="ja-JP" dirty="0"/>
          </a:p>
          <a:p>
            <a:pPr marL="0" indent="0">
              <a:buNone/>
            </a:pPr>
            <a:endParaRPr lang="en-US" altLang="ja-JP" dirty="0"/>
          </a:p>
          <a:p>
            <a:pPr marL="0" indent="0">
              <a:buNone/>
            </a:pPr>
            <a:endParaRPr lang="en-US" altLang="ja-JP" dirty="0"/>
          </a:p>
          <a:p>
            <a:pPr marL="0" indent="0">
              <a:buNone/>
            </a:pPr>
            <a:r>
              <a:rPr kumimoji="1" lang="ja-JP" altLang="en-US"/>
              <a:t>やり方が謎</a:t>
            </a:r>
            <a:endParaRPr kumimoji="1" lang="en-US" altLang="ja-JP" dirty="0"/>
          </a:p>
          <a:p>
            <a:pPr marL="0" indent="0">
              <a:buNone/>
            </a:pPr>
            <a:r>
              <a:rPr kumimoji="1" lang="ja-JP" altLang="en-US"/>
              <a:t>いまから調べる</a:t>
            </a:r>
            <a:r>
              <a:rPr kumimoji="1" lang="en-US" altLang="ja-JP" dirty="0"/>
              <a:t>(?)</a:t>
            </a:r>
            <a:endParaRPr kumimoji="1" lang="ja-JP" altLang="en-US"/>
          </a:p>
        </p:txBody>
      </p:sp>
    </p:spTree>
    <p:extLst>
      <p:ext uri="{BB962C8B-B14F-4D97-AF65-F5344CB8AC3E}">
        <p14:creationId xmlns:p14="http://schemas.microsoft.com/office/powerpoint/2010/main" val="714858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F8CB6C-F369-1A49-9CB2-CE50B89B00A8}"/>
              </a:ext>
            </a:extLst>
          </p:cNvPr>
          <p:cNvSpPr>
            <a:spLocks noGrp="1"/>
          </p:cNvSpPr>
          <p:nvPr>
            <p:ph type="title"/>
          </p:nvPr>
        </p:nvSpPr>
        <p:spPr/>
        <p:txBody>
          <a:bodyPr/>
          <a:lstStyle/>
          <a:p>
            <a:r>
              <a:rPr kumimoji="1" lang="ja-JP" altLang="en-US"/>
              <a:t>方法➂</a:t>
            </a:r>
          </a:p>
        </p:txBody>
      </p:sp>
      <p:sp>
        <p:nvSpPr>
          <p:cNvPr id="3" name="コンテンツ プレースホルダー 2">
            <a:extLst>
              <a:ext uri="{FF2B5EF4-FFF2-40B4-BE49-F238E27FC236}">
                <a16:creationId xmlns:a16="http://schemas.microsoft.com/office/drawing/2014/main" id="{920F6670-5D96-DD44-B462-C003D4FBE564}"/>
              </a:ext>
            </a:extLst>
          </p:cNvPr>
          <p:cNvSpPr>
            <a:spLocks noGrp="1"/>
          </p:cNvSpPr>
          <p:nvPr>
            <p:ph idx="1"/>
          </p:nvPr>
        </p:nvSpPr>
        <p:spPr/>
        <p:txBody>
          <a:bodyPr/>
          <a:lstStyle/>
          <a:p>
            <a:pPr marL="0" indent="0">
              <a:buNone/>
            </a:pPr>
            <a:r>
              <a:rPr kumimoji="1" lang="en-US" altLang="ja-JP" dirty="0" err="1"/>
              <a:t>Three.js</a:t>
            </a:r>
            <a:r>
              <a:rPr kumimoji="1" lang="ja-JP" altLang="en-US"/>
              <a:t>で３</a:t>
            </a:r>
            <a:r>
              <a:rPr kumimoji="1" lang="en-US" altLang="ja-JP" dirty="0"/>
              <a:t>D</a:t>
            </a:r>
            <a:r>
              <a:rPr kumimoji="1" lang="ja-JP" altLang="en-US"/>
              <a:t>モデルを作る</a:t>
            </a:r>
            <a:r>
              <a:rPr lang="ja-JP" altLang="en-US"/>
              <a:t>。</a:t>
            </a:r>
            <a:endParaRPr lang="en-US" altLang="ja-JP" dirty="0"/>
          </a:p>
          <a:p>
            <a:pPr marL="0" indent="0">
              <a:buNone/>
            </a:pPr>
            <a:endParaRPr kumimoji="1" lang="en-US" altLang="ja-JP" dirty="0"/>
          </a:p>
          <a:p>
            <a:pPr marL="0" indent="0">
              <a:buNone/>
            </a:pPr>
            <a:r>
              <a:rPr kumimoji="1" lang="en-US" altLang="ja-JP" dirty="0"/>
              <a:t>Three.js</a:t>
            </a:r>
            <a:r>
              <a:rPr kumimoji="1" lang="ja-JP" altLang="en-US"/>
              <a:t>がなんなのかよくわからない。</a:t>
            </a:r>
            <a:endParaRPr kumimoji="1" lang="en-US" altLang="ja-JP" dirty="0"/>
          </a:p>
        </p:txBody>
      </p:sp>
    </p:spTree>
    <p:extLst>
      <p:ext uri="{BB962C8B-B14F-4D97-AF65-F5344CB8AC3E}">
        <p14:creationId xmlns:p14="http://schemas.microsoft.com/office/powerpoint/2010/main" val="2958119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画面収録 2020-07-13 20.59.52.mov" descr="画面収録 2020-07-13 20.59.52.mov">
            <a:hlinkClick r:id="" action="ppaction://media"/>
            <a:extLst>
              <a:ext uri="{FF2B5EF4-FFF2-40B4-BE49-F238E27FC236}">
                <a16:creationId xmlns:a16="http://schemas.microsoft.com/office/drawing/2014/main" id="{0597D5C5-9032-AD45-ACF7-98A6F948EA4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62" y="524100"/>
            <a:ext cx="10515475" cy="5809799"/>
          </a:xfrm>
          <a:prstGeom prst="rect">
            <a:avLst/>
          </a:prstGeom>
        </p:spPr>
      </p:pic>
    </p:spTree>
    <p:extLst>
      <p:ext uri="{BB962C8B-B14F-4D97-AF65-F5344CB8AC3E}">
        <p14:creationId xmlns:p14="http://schemas.microsoft.com/office/powerpoint/2010/main" val="3885376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5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234</Words>
  <Application>Microsoft Office PowerPoint</Application>
  <PresentationFormat>ワイド画面</PresentationFormat>
  <Paragraphs>46</Paragraphs>
  <Slides>11</Slides>
  <Notes>0</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11</vt:i4>
      </vt:variant>
    </vt:vector>
  </HeadingPairs>
  <TitlesOfParts>
    <vt:vector size="15" baseType="lpstr">
      <vt:lpstr>游ゴシック</vt:lpstr>
      <vt:lpstr>游ゴシック Light</vt:lpstr>
      <vt:lpstr>Arial</vt:lpstr>
      <vt:lpstr>Office テーマ</vt:lpstr>
      <vt:lpstr>写真からデフォルメした魚の 3Dモデルを作る </vt:lpstr>
      <vt:lpstr>背景</vt:lpstr>
      <vt:lpstr>問題</vt:lpstr>
      <vt:lpstr>解決策</vt:lpstr>
      <vt:lpstr>方法</vt:lpstr>
      <vt:lpstr>方法➀</vt:lpstr>
      <vt:lpstr>方法➁</vt:lpstr>
      <vt:lpstr>方法➂</vt:lpstr>
      <vt:lpstr>PowerPoint プレゼンテーション</vt:lpstr>
      <vt:lpstr>この研究でできるようになること</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写真からデフォルメした魚の 3Dモデルを作る </dc:title>
  <dc:creator>竹田　星南</dc:creator>
  <cp:lastModifiedBy>TAKANO Yasunao</cp:lastModifiedBy>
  <cp:revision>12</cp:revision>
  <dcterms:created xsi:type="dcterms:W3CDTF">2020-07-13T12:02:08Z</dcterms:created>
  <dcterms:modified xsi:type="dcterms:W3CDTF">2020-07-13T16:15:43Z</dcterms:modified>
</cp:coreProperties>
</file>

<file path=docProps/thumbnail.jpeg>
</file>